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36393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How to Structure, Communicate, and Captivate in the Age of Intelligent Audiences</a:t>
            </a:r>
            <a:endParaRPr lang="ko-KR" altLang="en-US" dirty="0">
              <a:solidFill>
                <a:srgbClr val="36393B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FF0000"/>
                </a:solidFill>
                <a:latin typeface="Arial Black" panose="020B0A04020102020204" pitchFamily="34" charset="0"/>
              </a:rPr>
              <a:t>Designing Impactful AI Presentations</a:t>
            </a:r>
            <a:endParaRPr lang="en-US" b="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Presentation Design Still Matters in the Age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183</Words>
  <Application>Microsoft Office PowerPoint</Application>
  <PresentationFormat>와이드스크린</PresentationFormat>
  <Paragraphs>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Why Presentation Design Still Matters in the Age of AI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2025-05-10T14:31:10Z</dcterms:modified>
</cp:coreProperties>
</file>